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  <p:sldId id="258" r:id="rId3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5C9397-D6B5-493C-ACAD-73431BD6EDED}" type="datetimeFigureOut">
              <a:rPr lang="es-ES" smtClean="0"/>
              <a:t>17/04/2013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AEACA8D-00E9-4F71-80DD-5F05D94916F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9397-D6B5-493C-ACAD-73431BD6EDED}" type="datetimeFigureOut">
              <a:rPr lang="es-ES" smtClean="0"/>
              <a:t>17/04/2013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CA8D-00E9-4F71-80DD-5F05D94916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9397-D6B5-493C-ACAD-73431BD6EDED}" type="datetimeFigureOut">
              <a:rPr lang="es-ES" smtClean="0"/>
              <a:t>17/04/2013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CA8D-00E9-4F71-80DD-5F05D94916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5C9397-D6B5-493C-ACAD-73431BD6EDED}" type="datetimeFigureOut">
              <a:rPr lang="es-ES" smtClean="0"/>
              <a:t>17/04/2013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EACA8D-00E9-4F71-80DD-5F05D94916F8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5C9397-D6B5-493C-ACAD-73431BD6EDED}" type="datetimeFigureOut">
              <a:rPr lang="es-ES" smtClean="0"/>
              <a:t>17/04/2013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AEACA8D-00E9-4F71-80DD-5F05D94916F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9397-D6B5-493C-ACAD-73431BD6EDED}" type="datetimeFigureOut">
              <a:rPr lang="es-ES" smtClean="0"/>
              <a:t>17/04/2013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CA8D-00E9-4F71-80DD-5F05D94916F8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9397-D6B5-493C-ACAD-73431BD6EDED}" type="datetimeFigureOut">
              <a:rPr lang="es-ES" smtClean="0"/>
              <a:t>17/04/2013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CA8D-00E9-4F71-80DD-5F05D94916F8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5C9397-D6B5-493C-ACAD-73431BD6EDED}" type="datetimeFigureOut">
              <a:rPr lang="es-ES" smtClean="0"/>
              <a:t>17/04/2013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EACA8D-00E9-4F71-80DD-5F05D94916F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9397-D6B5-493C-ACAD-73431BD6EDED}" type="datetimeFigureOut">
              <a:rPr lang="es-ES" smtClean="0"/>
              <a:t>17/04/2013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CA8D-00E9-4F71-80DD-5F05D94916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5C9397-D6B5-493C-ACAD-73431BD6EDED}" type="datetimeFigureOut">
              <a:rPr lang="es-ES" smtClean="0"/>
              <a:t>17/04/2013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EACA8D-00E9-4F71-80DD-5F05D94916F8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5C9397-D6B5-493C-ACAD-73431BD6EDED}" type="datetimeFigureOut">
              <a:rPr lang="es-ES" smtClean="0"/>
              <a:t>17/04/2013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EACA8D-00E9-4F71-80DD-5F05D94916F8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5C9397-D6B5-493C-ACAD-73431BD6EDED}" type="datetimeFigureOut">
              <a:rPr lang="es-ES" smtClean="0"/>
              <a:t>17/04/2013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EACA8D-00E9-4F71-80DD-5F05D94916F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Zonas de influencia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075240" cy="5709248"/>
          </a:xfrm>
        </p:spPr>
        <p:txBody>
          <a:bodyPr>
            <a:normAutofit fontScale="25000" lnSpcReduction="20000"/>
          </a:bodyPr>
          <a:lstStyle/>
          <a:p>
            <a:r>
              <a:rPr lang="es-ES" dirty="0" smtClean="0"/>
              <a:t>La zona delimitada por la calle Eusebio Navarro, (nº pares e impares), desde su comienzo hasta Obispo </a:t>
            </a:r>
            <a:r>
              <a:rPr lang="es-ES" dirty="0" smtClean="0"/>
              <a:t>Rabadán</a:t>
            </a:r>
            <a:endParaRPr lang="es-ES" dirty="0" smtClean="0"/>
          </a:p>
          <a:p>
            <a:r>
              <a:rPr lang="es-ES" dirty="0" smtClean="0"/>
              <a:t>Desde </a:t>
            </a:r>
            <a:r>
              <a:rPr lang="es-ES" dirty="0" smtClean="0"/>
              <a:t>Obispo Rabadán hasta Dr. </a:t>
            </a:r>
            <a:r>
              <a:rPr lang="es-ES" dirty="0" err="1" smtClean="0"/>
              <a:t>Waksman</a:t>
            </a:r>
            <a:r>
              <a:rPr lang="es-ES" dirty="0" smtClean="0"/>
              <a:t> (Zona compartida con el C.E.I.P. Aguadulce) (Es zona común con el </a:t>
            </a:r>
            <a:r>
              <a:rPr lang="es-ES" dirty="0" smtClean="0"/>
              <a:t>C.P. Aguadulce </a:t>
            </a:r>
            <a:r>
              <a:rPr lang="es-ES" dirty="0" smtClean="0"/>
              <a:t>) </a:t>
            </a:r>
          </a:p>
          <a:p>
            <a:r>
              <a:rPr lang="es-ES" dirty="0" smtClean="0"/>
              <a:t>Paseo </a:t>
            </a:r>
            <a:r>
              <a:rPr lang="es-ES" dirty="0" smtClean="0"/>
              <a:t>de </a:t>
            </a:r>
            <a:r>
              <a:rPr lang="es-ES" dirty="0" err="1" smtClean="0"/>
              <a:t>Chil</a:t>
            </a:r>
            <a:r>
              <a:rPr lang="es-ES" dirty="0" smtClean="0"/>
              <a:t> desde Bravo Murillo hasta Tirso de Molina - C/ Tomás Morales, (nº impares), desde </a:t>
            </a:r>
            <a:r>
              <a:rPr lang="es-ES" dirty="0" smtClean="0"/>
              <a:t>Tirso de Molina hasta </a:t>
            </a:r>
            <a:r>
              <a:rPr lang="es-ES" dirty="0" smtClean="0"/>
              <a:t>Dr. </a:t>
            </a:r>
            <a:r>
              <a:rPr lang="es-ES" dirty="0" err="1" smtClean="0"/>
              <a:t>Waksman</a:t>
            </a:r>
            <a:r>
              <a:rPr lang="es-ES" dirty="0" smtClean="0"/>
              <a:t>;</a:t>
            </a:r>
          </a:p>
          <a:p>
            <a:r>
              <a:rPr lang="es-ES" dirty="0" smtClean="0"/>
              <a:t>C/Tomás </a:t>
            </a:r>
            <a:r>
              <a:rPr lang="es-ES" dirty="0" smtClean="0"/>
              <a:t>Morales (pares e impares) desde Dr. </a:t>
            </a:r>
            <a:r>
              <a:rPr lang="es-ES" dirty="0" err="1" smtClean="0"/>
              <a:t>Waksman</a:t>
            </a:r>
            <a:r>
              <a:rPr lang="es-ES" dirty="0" smtClean="0"/>
              <a:t> hasta Bravo Murillo - C/ </a:t>
            </a:r>
            <a:r>
              <a:rPr lang="es-ES" dirty="0" smtClean="0"/>
              <a:t>Dr. </a:t>
            </a:r>
            <a:r>
              <a:rPr lang="es-ES" dirty="0" err="1" smtClean="0"/>
              <a:t>Waksman</a:t>
            </a:r>
            <a:r>
              <a:rPr lang="es-ES" dirty="0" smtClean="0"/>
              <a:t>, (nº pares e </a:t>
            </a:r>
            <a:r>
              <a:rPr lang="es-ES" dirty="0" smtClean="0"/>
              <a:t>impares)</a:t>
            </a:r>
          </a:p>
          <a:p>
            <a:r>
              <a:rPr lang="es-ES" dirty="0" smtClean="0"/>
              <a:t>D</a:t>
            </a:r>
            <a:r>
              <a:rPr lang="es-ES" dirty="0" smtClean="0"/>
              <a:t>esde </a:t>
            </a:r>
            <a:r>
              <a:rPr lang="es-ES" dirty="0" smtClean="0"/>
              <a:t>Tomás Morales hasta Eusebio Navarro. (Es zona común con el </a:t>
            </a:r>
            <a:r>
              <a:rPr lang="es-ES" dirty="0" smtClean="0"/>
              <a:t>CEIP Aguadulce)</a:t>
            </a:r>
          </a:p>
          <a:p>
            <a:endParaRPr lang="es-ES" dirty="0" smtClean="0"/>
          </a:p>
          <a:p>
            <a:r>
              <a:rPr lang="es-ES" dirty="0" smtClean="0"/>
              <a:t>C/José Antonio desde la calle León y Castillo hasta el Paseo de </a:t>
            </a:r>
            <a:r>
              <a:rPr lang="es-ES" dirty="0" err="1" smtClean="0"/>
              <a:t>Chil</a:t>
            </a:r>
            <a:r>
              <a:rPr lang="es-ES" dirty="0" smtClean="0"/>
              <a:t>.</a:t>
            </a:r>
          </a:p>
          <a:p>
            <a:r>
              <a:rPr lang="es-ES" dirty="0" smtClean="0"/>
              <a:t>C/ </a:t>
            </a:r>
            <a:r>
              <a:rPr lang="es-ES" dirty="0" smtClean="0"/>
              <a:t>Paseo de </a:t>
            </a:r>
            <a:r>
              <a:rPr lang="es-ES" dirty="0" err="1" smtClean="0"/>
              <a:t>Chil</a:t>
            </a:r>
            <a:r>
              <a:rPr lang="es-ES" dirty="0" smtClean="0"/>
              <a:t> desde la calle José </a:t>
            </a:r>
            <a:r>
              <a:rPr lang="es-ES" dirty="0" smtClean="0"/>
              <a:t>Antonio hasta </a:t>
            </a:r>
            <a:r>
              <a:rPr lang="es-ES" dirty="0" smtClean="0"/>
              <a:t>la Plaza de </a:t>
            </a:r>
            <a:r>
              <a:rPr lang="es-ES" dirty="0" smtClean="0"/>
              <a:t>España.</a:t>
            </a:r>
          </a:p>
          <a:p>
            <a:r>
              <a:rPr lang="es-ES" dirty="0" smtClean="0"/>
              <a:t>C</a:t>
            </a:r>
            <a:r>
              <a:rPr lang="es-ES" dirty="0" smtClean="0"/>
              <a:t>/ Plaza de España hasta el Arsenal</a:t>
            </a:r>
            <a:r>
              <a:rPr lang="es-ES" dirty="0" smtClean="0"/>
              <a:t>.</a:t>
            </a:r>
          </a:p>
          <a:p>
            <a:r>
              <a:rPr lang="es-ES" dirty="0" smtClean="0"/>
              <a:t>C/ </a:t>
            </a:r>
            <a:r>
              <a:rPr lang="es-ES" dirty="0" smtClean="0"/>
              <a:t>Néstor de la Torre</a:t>
            </a:r>
            <a:r>
              <a:rPr lang="es-ES" dirty="0" smtClean="0"/>
              <a:t>.</a:t>
            </a:r>
          </a:p>
          <a:p>
            <a:r>
              <a:rPr lang="es-ES" dirty="0" smtClean="0"/>
              <a:t> C/ </a:t>
            </a:r>
            <a:r>
              <a:rPr lang="es-ES" dirty="0" smtClean="0"/>
              <a:t>León y Castillo desde la </a:t>
            </a:r>
            <a:r>
              <a:rPr lang="es-ES" dirty="0" smtClean="0"/>
              <a:t>calle Mesa </a:t>
            </a:r>
            <a:r>
              <a:rPr lang="es-ES" dirty="0" smtClean="0"/>
              <a:t>y López hasta </a:t>
            </a:r>
            <a:r>
              <a:rPr lang="es-ES" dirty="0" smtClean="0"/>
              <a:t>C/Leopoldo Matos.</a:t>
            </a:r>
          </a:p>
          <a:p>
            <a:r>
              <a:rPr lang="es-ES" dirty="0" smtClean="0"/>
              <a:t>C/ </a:t>
            </a:r>
            <a:r>
              <a:rPr lang="es-ES" dirty="0" smtClean="0"/>
              <a:t>Concepción </a:t>
            </a:r>
            <a:r>
              <a:rPr lang="es-ES" dirty="0" smtClean="0"/>
              <a:t>Arenal.</a:t>
            </a:r>
          </a:p>
          <a:p>
            <a:r>
              <a:rPr lang="es-ES" dirty="0" smtClean="0"/>
              <a:t>C/ </a:t>
            </a:r>
            <a:r>
              <a:rPr lang="es-ES" dirty="0" smtClean="0"/>
              <a:t>Bécquer. </a:t>
            </a:r>
            <a:endParaRPr lang="es-ES" dirty="0" smtClean="0"/>
          </a:p>
          <a:p>
            <a:r>
              <a:rPr lang="es-ES" dirty="0" smtClean="0"/>
              <a:t>C/ </a:t>
            </a:r>
            <a:r>
              <a:rPr lang="es-ES" dirty="0" smtClean="0"/>
              <a:t>Dr. Ponce </a:t>
            </a:r>
            <a:r>
              <a:rPr lang="es-ES" dirty="0" smtClean="0"/>
              <a:t>Arias.</a:t>
            </a:r>
          </a:p>
          <a:p>
            <a:r>
              <a:rPr lang="es-ES" dirty="0" smtClean="0"/>
              <a:t>C/ </a:t>
            </a:r>
            <a:r>
              <a:rPr lang="es-ES" dirty="0" smtClean="0"/>
              <a:t>Leopoldo </a:t>
            </a:r>
            <a:r>
              <a:rPr lang="es-ES" dirty="0" smtClean="0"/>
              <a:t>Matos.</a:t>
            </a:r>
          </a:p>
          <a:p>
            <a:r>
              <a:rPr lang="es-ES" dirty="0" smtClean="0"/>
              <a:t>C/Ingeniero Salinas.</a:t>
            </a:r>
          </a:p>
          <a:p>
            <a:r>
              <a:rPr lang="es-ES" dirty="0" smtClean="0"/>
              <a:t>C/ </a:t>
            </a:r>
            <a:r>
              <a:rPr lang="es-ES" dirty="0" smtClean="0"/>
              <a:t>Alfredo </a:t>
            </a:r>
            <a:r>
              <a:rPr lang="es-ES" dirty="0" smtClean="0"/>
              <a:t>Calderón.</a:t>
            </a:r>
          </a:p>
          <a:p>
            <a:r>
              <a:rPr lang="es-ES" dirty="0" smtClean="0"/>
              <a:t>C/ Italia.</a:t>
            </a:r>
          </a:p>
          <a:p>
            <a:r>
              <a:rPr lang="es-ES" dirty="0" smtClean="0"/>
              <a:t>C/ </a:t>
            </a:r>
            <a:r>
              <a:rPr lang="es-ES" dirty="0" smtClean="0"/>
              <a:t>Blasco </a:t>
            </a:r>
            <a:r>
              <a:rPr lang="es-ES" dirty="0" smtClean="0"/>
              <a:t>Ibáñez.</a:t>
            </a:r>
          </a:p>
          <a:p>
            <a:r>
              <a:rPr lang="es-ES" dirty="0" smtClean="0"/>
              <a:t>C/ </a:t>
            </a:r>
            <a:r>
              <a:rPr lang="es-ES" dirty="0" smtClean="0"/>
              <a:t>Pi y </a:t>
            </a:r>
            <a:r>
              <a:rPr lang="es-ES" dirty="0" err="1" smtClean="0"/>
              <a:t>Margall</a:t>
            </a:r>
            <a:r>
              <a:rPr lang="es-ES" dirty="0" smtClean="0"/>
              <a:t>.</a:t>
            </a:r>
          </a:p>
          <a:p>
            <a:r>
              <a:rPr lang="es-ES" dirty="0" smtClean="0"/>
              <a:t>C/ Barcelona.</a:t>
            </a:r>
          </a:p>
          <a:p>
            <a:r>
              <a:rPr lang="es-ES" dirty="0" smtClean="0"/>
              <a:t>C/ </a:t>
            </a:r>
            <a:r>
              <a:rPr lang="es-ES" dirty="0" smtClean="0"/>
              <a:t>Galicia </a:t>
            </a:r>
            <a:r>
              <a:rPr lang="es-ES" dirty="0" smtClean="0"/>
              <a:t>hasta confluencia </a:t>
            </a:r>
            <a:r>
              <a:rPr lang="es-ES" dirty="0" smtClean="0"/>
              <a:t>con Mesa y </a:t>
            </a:r>
            <a:r>
              <a:rPr lang="es-ES" dirty="0" smtClean="0"/>
              <a:t>López.</a:t>
            </a:r>
          </a:p>
          <a:p>
            <a:r>
              <a:rPr lang="es-ES" dirty="0" smtClean="0"/>
              <a:t>C/ </a:t>
            </a:r>
            <a:r>
              <a:rPr lang="es-ES" dirty="0" smtClean="0"/>
              <a:t>Manuel González </a:t>
            </a:r>
            <a:r>
              <a:rPr lang="es-ES" dirty="0" smtClean="0"/>
              <a:t>Martín.</a:t>
            </a:r>
          </a:p>
          <a:p>
            <a:r>
              <a:rPr lang="es-ES" dirty="0" smtClean="0"/>
              <a:t>C/ </a:t>
            </a:r>
            <a:r>
              <a:rPr lang="es-ES" dirty="0" smtClean="0"/>
              <a:t>Víctor </a:t>
            </a:r>
            <a:r>
              <a:rPr lang="es-ES" dirty="0" smtClean="0"/>
              <a:t>Hugo.</a:t>
            </a:r>
          </a:p>
          <a:p>
            <a:r>
              <a:rPr lang="es-ES" dirty="0" smtClean="0"/>
              <a:t>C/ </a:t>
            </a:r>
            <a:r>
              <a:rPr lang="es-ES" dirty="0" smtClean="0"/>
              <a:t>Luis </a:t>
            </a:r>
            <a:r>
              <a:rPr lang="es-ES" dirty="0" smtClean="0"/>
              <a:t>Antúnez.</a:t>
            </a:r>
          </a:p>
          <a:p>
            <a:r>
              <a:rPr lang="es-ES" dirty="0" smtClean="0"/>
              <a:t>C/ Bilbao.</a:t>
            </a:r>
          </a:p>
          <a:p>
            <a:r>
              <a:rPr lang="es-ES" dirty="0" smtClean="0"/>
              <a:t>C/ Alemania.</a:t>
            </a:r>
          </a:p>
          <a:p>
            <a:r>
              <a:rPr lang="es-ES" dirty="0" smtClean="0"/>
              <a:t>C/ Valencia.</a:t>
            </a:r>
          </a:p>
          <a:p>
            <a:r>
              <a:rPr lang="es-ES" dirty="0" smtClean="0"/>
              <a:t>C/ </a:t>
            </a:r>
            <a:r>
              <a:rPr lang="es-ES" dirty="0" smtClean="0"/>
              <a:t>General Mas de </a:t>
            </a:r>
            <a:r>
              <a:rPr lang="es-ES" dirty="0" err="1" smtClean="0"/>
              <a:t>Gaminde</a:t>
            </a:r>
            <a:r>
              <a:rPr lang="es-ES" dirty="0" smtClean="0"/>
              <a:t>.</a:t>
            </a:r>
          </a:p>
          <a:p>
            <a:r>
              <a:rPr lang="es-ES" dirty="0" smtClean="0"/>
              <a:t>C/ </a:t>
            </a:r>
            <a:r>
              <a:rPr lang="es-ES" dirty="0" smtClean="0"/>
              <a:t>Menéndez y </a:t>
            </a:r>
            <a:r>
              <a:rPr lang="es-ES" dirty="0" smtClean="0"/>
              <a:t>Pelayo.</a:t>
            </a:r>
          </a:p>
          <a:p>
            <a:r>
              <a:rPr lang="es-ES" dirty="0" smtClean="0"/>
              <a:t>C/ </a:t>
            </a:r>
            <a:r>
              <a:rPr lang="es-ES" dirty="0" err="1" smtClean="0"/>
              <a:t>Turina</a:t>
            </a:r>
            <a:r>
              <a:rPr lang="es-ES" dirty="0" smtClean="0"/>
              <a:t>.</a:t>
            </a:r>
          </a:p>
          <a:p>
            <a:r>
              <a:rPr lang="es-ES" dirty="0" smtClean="0"/>
              <a:t>C</a:t>
            </a:r>
            <a:r>
              <a:rPr lang="es-ES" dirty="0" smtClean="0"/>
              <a:t>/ </a:t>
            </a:r>
            <a:r>
              <a:rPr lang="es-ES" dirty="0" err="1" smtClean="0"/>
              <a:t>Nestor</a:t>
            </a:r>
            <a:r>
              <a:rPr lang="es-ES" dirty="0" smtClean="0"/>
              <a:t> de la Torre hasta Mesa y </a:t>
            </a:r>
            <a:r>
              <a:rPr lang="es-ES" dirty="0" smtClean="0"/>
              <a:t>López desde </a:t>
            </a:r>
            <a:r>
              <a:rPr lang="es-ES" dirty="0" smtClean="0"/>
              <a:t>la Plaza de España hasta el </a:t>
            </a:r>
            <a:r>
              <a:rPr lang="es-ES" dirty="0" smtClean="0"/>
              <a:t>Arsenal.</a:t>
            </a:r>
          </a:p>
          <a:p>
            <a:r>
              <a:rPr lang="es-ES" dirty="0" smtClean="0"/>
              <a:t>C</a:t>
            </a:r>
            <a:r>
              <a:rPr lang="es-ES" dirty="0" smtClean="0"/>
              <a:t>/ Paseo Eduardo Millares </a:t>
            </a:r>
            <a:r>
              <a:rPr lang="es-ES" dirty="0" err="1" smtClean="0"/>
              <a:t>Sall</a:t>
            </a:r>
            <a:r>
              <a:rPr lang="es-ES" dirty="0" smtClean="0"/>
              <a:t>.</a:t>
            </a:r>
          </a:p>
          <a:p>
            <a:r>
              <a:rPr lang="es-ES" dirty="0" smtClean="0"/>
              <a:t>C</a:t>
            </a:r>
            <a:r>
              <a:rPr lang="es-ES" dirty="0" smtClean="0"/>
              <a:t>/ </a:t>
            </a:r>
            <a:r>
              <a:rPr lang="es-ES" dirty="0" err="1" smtClean="0"/>
              <a:t>Cho</a:t>
            </a:r>
            <a:r>
              <a:rPr lang="es-ES" dirty="0" smtClean="0"/>
              <a:t> </a:t>
            </a:r>
            <a:r>
              <a:rPr lang="es-ES" dirty="0" err="1" smtClean="0"/>
              <a:t>Jua</a:t>
            </a:r>
            <a:r>
              <a:rPr lang="es-ES" dirty="0" smtClean="0"/>
              <a:t>.</a:t>
            </a:r>
          </a:p>
          <a:p>
            <a:r>
              <a:rPr lang="es-ES" dirty="0" smtClean="0"/>
              <a:t>C</a:t>
            </a:r>
            <a:r>
              <a:rPr lang="es-ES" dirty="0" smtClean="0"/>
              <a:t>/ General Vives hasta </a:t>
            </a:r>
            <a:r>
              <a:rPr lang="es-ES" dirty="0" smtClean="0"/>
              <a:t>Mesa y </a:t>
            </a:r>
            <a:r>
              <a:rPr lang="es-ES" dirty="0" smtClean="0"/>
              <a:t>López.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251520" y="836712"/>
          <a:ext cx="8280920" cy="57708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140460"/>
                <a:gridCol w="414046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ES" dirty="0" smtClean="0"/>
                        <a:t>Zona de influencia del CEIP Giner de los Ríos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s-ES" sz="1200" kern="1200" baseline="0" dirty="0" smtClean="0"/>
                        <a:t> La zona delimitada por la calle Eusebio Navarro, (nº pares e impares), desde su comienzo hasta Obispo Rabadán;</a:t>
                      </a:r>
                      <a:endParaRPr lang="es-ES" sz="1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Desde Obispo Rabadán hasta Dr. </a:t>
                      </a:r>
                      <a:r>
                        <a:rPr lang="es-ES" sz="1200" dirty="0" err="1" smtClean="0"/>
                        <a:t>Waksman</a:t>
                      </a:r>
                      <a:r>
                        <a:rPr lang="es-ES" sz="1200" dirty="0" smtClean="0"/>
                        <a:t> (Es zona común con el C.P. Aguadulce )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Paseo de </a:t>
                      </a:r>
                      <a:r>
                        <a:rPr lang="es-ES" sz="1200" dirty="0" err="1" smtClean="0"/>
                        <a:t>Chil</a:t>
                      </a:r>
                      <a:r>
                        <a:rPr lang="es-ES" sz="1200" dirty="0" smtClean="0"/>
                        <a:t> desde Bravo Murillo hasta Tirso de Molina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Tomás Morales, (nº impares), desde Tirso de Molina hasta Dr. </a:t>
                      </a:r>
                      <a:r>
                        <a:rPr lang="es-ES" sz="1200" dirty="0" err="1" smtClean="0"/>
                        <a:t>Waksman</a:t>
                      </a:r>
                      <a:r>
                        <a:rPr lang="es-ES" sz="1200" dirty="0" smtClean="0"/>
                        <a:t>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C/Tomás Morales (pares e impares) desde Dr. </a:t>
                      </a:r>
                      <a:r>
                        <a:rPr lang="es-ES" sz="1200" dirty="0" err="1" smtClean="0"/>
                        <a:t>Waksman</a:t>
                      </a:r>
                      <a:r>
                        <a:rPr lang="es-ES" sz="1200" dirty="0" smtClean="0"/>
                        <a:t> hasta Bravo Murillo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Dr. </a:t>
                      </a:r>
                      <a:r>
                        <a:rPr lang="es-ES" sz="1200" dirty="0" err="1" smtClean="0"/>
                        <a:t>Waksman</a:t>
                      </a:r>
                      <a:r>
                        <a:rPr lang="es-ES" sz="1200" dirty="0" smtClean="0"/>
                        <a:t>, (nº pares e impares)desde Tomás Morales hasta Eusebio Navarro. (Es zona común con el CEIP Aguadulce)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ES" b="1" dirty="0" smtClean="0"/>
                        <a:t>Zona de influencia del CEIP Alcaravaneras</a:t>
                      </a:r>
                      <a:endParaRPr lang="es-E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C/José Antonio desde la calle León y Castillo hasta el Paseo de </a:t>
                      </a:r>
                      <a:r>
                        <a:rPr lang="es-ES" sz="1200" dirty="0" err="1" smtClean="0"/>
                        <a:t>Chil</a:t>
                      </a:r>
                      <a:r>
                        <a:rPr lang="es-ES" sz="1200" dirty="0" smtClean="0"/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Paseo de </a:t>
                      </a:r>
                      <a:r>
                        <a:rPr lang="es-ES" sz="1200" dirty="0" err="1" smtClean="0"/>
                        <a:t>Chil</a:t>
                      </a:r>
                      <a:r>
                        <a:rPr lang="es-ES" sz="1200" dirty="0" smtClean="0"/>
                        <a:t> desde la calle José Antonio hasta la Plaza de España.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Plaza de España hasta el Arsenal.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Néstor de la Torre.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León y Castillo desde la calle Mesa y López hasta C/Leopoldo Matos.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Concepción Arenal.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Bécquer.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Dr. Ponce Arias.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Leopoldo Matos.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C/Ingeniero Salinas.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Alfredo Calderón.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Italia.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Blasco Ibáñez.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Pi y </a:t>
                      </a:r>
                      <a:r>
                        <a:rPr lang="es-ES" sz="1200" dirty="0" err="1" smtClean="0"/>
                        <a:t>Margall</a:t>
                      </a:r>
                      <a:r>
                        <a:rPr lang="es-ES" sz="1200" dirty="0" smtClean="0"/>
                        <a:t>.</a:t>
                      </a:r>
                    </a:p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dirty="0" smtClean="0"/>
                        <a:t> C/ Barcelona.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Galicia hasta confluencia con Mesa y López.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Manuel González Martín.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Víctor Hugo.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Luis Antúnez.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Bilbao.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Alemania.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Valencia.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General Mas de </a:t>
                      </a:r>
                      <a:r>
                        <a:rPr lang="es-ES" sz="1200" dirty="0" err="1" smtClean="0"/>
                        <a:t>Gaminde</a:t>
                      </a:r>
                      <a:r>
                        <a:rPr lang="es-ES" sz="1200" dirty="0" smtClean="0"/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Menéndez y Pelayo.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</a:t>
                      </a:r>
                      <a:r>
                        <a:rPr lang="es-ES" sz="1200" dirty="0" err="1" smtClean="0"/>
                        <a:t>Turina</a:t>
                      </a:r>
                      <a:r>
                        <a:rPr lang="es-ES" sz="1200" dirty="0" smtClean="0"/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</a:t>
                      </a:r>
                      <a:r>
                        <a:rPr lang="es-ES" sz="1200" dirty="0" err="1" smtClean="0"/>
                        <a:t>Nestor</a:t>
                      </a:r>
                      <a:r>
                        <a:rPr lang="es-ES" sz="1200" dirty="0" smtClean="0"/>
                        <a:t> de la Torre hasta Mesa y López desde la Plaza de España hasta el Arsenal.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Paseo Eduardo Millares </a:t>
                      </a:r>
                      <a:r>
                        <a:rPr lang="es-ES" sz="1200" dirty="0" err="1" smtClean="0"/>
                        <a:t>Sall</a:t>
                      </a:r>
                      <a:r>
                        <a:rPr lang="es-ES" sz="1200" dirty="0" smtClean="0"/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dirty="0" smtClean="0"/>
                        <a:t> C/ </a:t>
                      </a:r>
                      <a:r>
                        <a:rPr lang="es-ES" sz="1200" dirty="0" err="1" smtClean="0"/>
                        <a:t>Cho</a:t>
                      </a:r>
                      <a:r>
                        <a:rPr lang="es-ES" sz="1200" dirty="0" smtClean="0"/>
                        <a:t> </a:t>
                      </a:r>
                      <a:r>
                        <a:rPr lang="es-ES" sz="1200" dirty="0" err="1" smtClean="0"/>
                        <a:t>Jua</a:t>
                      </a:r>
                      <a:r>
                        <a:rPr lang="es-ES" sz="1200" dirty="0" smtClean="0"/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200" smtClean="0"/>
                        <a:t> C</a:t>
                      </a:r>
                      <a:r>
                        <a:rPr lang="es-ES" sz="1200" dirty="0" smtClean="0"/>
                        <a:t>/ General Vives hasta Mesa y López</a:t>
                      </a:r>
                      <a:endParaRPr lang="es-E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95536" y="188640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chemeClr val="accent2">
                    <a:lumMod val="50000"/>
                  </a:schemeClr>
                </a:solidFill>
              </a:rPr>
              <a:t>Zonas de influencia</a:t>
            </a:r>
            <a:endParaRPr lang="es-E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690</Words>
  <Application>Microsoft Office PowerPoint</Application>
  <PresentationFormat>Presentación en pantalla (4:3)</PresentationFormat>
  <Paragraphs>74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Mirador</vt:lpstr>
      <vt:lpstr>Zonas de influencia  </vt:lpstr>
      <vt:lpstr>Diapositiva 2</vt:lpstr>
    </vt:vector>
  </TitlesOfParts>
  <Company>Gobierno de Canarias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fgonmacf</dc:creator>
  <cp:lastModifiedBy>fgonmacf</cp:lastModifiedBy>
  <cp:revision>6</cp:revision>
  <dcterms:created xsi:type="dcterms:W3CDTF">2013-04-17T17:42:54Z</dcterms:created>
  <dcterms:modified xsi:type="dcterms:W3CDTF">2013-04-17T18:31:15Z</dcterms:modified>
</cp:coreProperties>
</file>